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66fe437ff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66fe437ff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66fe437ff3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66fe437ff3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youtube.com/watch?v=QkuxNqtATvQ" TargetMode="External"/><Relationship Id="rId4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youtube.com/watch?v=aX7h4uIc5GM" TargetMode="Externa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 Reloj de la Calavera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6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Additional Resource Materials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 gabriela montoya-stier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lease listen as I provide background information about Dia de los Muertos." id="60" name="Google Shape;60;p14" title="El Reloj de la Calavera: Introduction to Dia de los Muerto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7450" y="903650"/>
            <a:ext cx="7146525" cy="401992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259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 Reloj de la Calavera: Introduction to Día de los Muertos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 Reloj de la Calavera: Music Classroom Activity</a:t>
            </a:r>
            <a:endParaRPr/>
          </a:p>
        </p:txBody>
      </p:sp>
      <p:pic>
        <p:nvPicPr>
          <p:cNvPr descr="Please listen as I explain how to incorporate El Reloj de la Calavera as a Music Classroom Activity." id="67" name="Google Shape;67;p15" title="El Reloj de la Calavera: Classroom Activity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8450" y="1170125"/>
            <a:ext cx="6526200" cy="367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